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10.gif>
</file>

<file path=ppt/media/image11.gif>
</file>

<file path=ppt/media/image12.gif>
</file>

<file path=ppt/media/image13.gif>
</file>

<file path=ppt/media/image14.gif>
</file>

<file path=ppt/media/image15.gif>
</file>

<file path=ppt/media/image16.gif>
</file>

<file path=ppt/media/image2.jpg>
</file>

<file path=ppt/media/image3.jpg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6b1d64b05c3d16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6b1d64b05c3d16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4f46fc926969e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4f46fc926969e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49b2183f67dc6e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49b2183f67dc6e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a1e3b9211dac38d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a1e3b9211dac38d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gif"/><Relationship Id="rId10" Type="http://schemas.openxmlformats.org/officeDocument/2006/relationships/image" Target="../media/image16.gif"/><Relationship Id="rId13" Type="http://schemas.openxmlformats.org/officeDocument/2006/relationships/image" Target="../media/image14.gif"/><Relationship Id="rId12" Type="http://schemas.openxmlformats.org/officeDocument/2006/relationships/image" Target="../media/image13.gi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Relationship Id="rId4" Type="http://schemas.openxmlformats.org/officeDocument/2006/relationships/image" Target="../media/image8.gif"/><Relationship Id="rId9" Type="http://schemas.openxmlformats.org/officeDocument/2006/relationships/image" Target="../media/image7.gif"/><Relationship Id="rId15" Type="http://schemas.openxmlformats.org/officeDocument/2006/relationships/image" Target="../media/image5.gif"/><Relationship Id="rId14" Type="http://schemas.openxmlformats.org/officeDocument/2006/relationships/image" Target="../media/image15.gif"/><Relationship Id="rId17" Type="http://schemas.openxmlformats.org/officeDocument/2006/relationships/image" Target="../media/image6.gif"/><Relationship Id="rId16" Type="http://schemas.openxmlformats.org/officeDocument/2006/relationships/image" Target="../media/image9.gif"/><Relationship Id="rId5" Type="http://schemas.openxmlformats.org/officeDocument/2006/relationships/image" Target="../media/image10.gif"/><Relationship Id="rId6" Type="http://schemas.openxmlformats.org/officeDocument/2006/relationships/image" Target="../media/image3.jpg"/><Relationship Id="rId18" Type="http://schemas.openxmlformats.org/officeDocument/2006/relationships/image" Target="../media/image11.gif"/><Relationship Id="rId7" Type="http://schemas.openxmlformats.org/officeDocument/2006/relationships/image" Target="../media/image12.gif"/><Relationship Id="rId8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4294967295"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Monty’s Slide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213088" y="2596538"/>
            <a:ext cx="2826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(AKA Meme Overlord)</a:t>
            </a:r>
            <a:endParaRPr sz="3000"/>
          </a:p>
        </p:txBody>
      </p:sp>
      <p:sp>
        <p:nvSpPr>
          <p:cNvPr id="57" name="Google Shape;57;p13"/>
          <p:cNvSpPr txBox="1"/>
          <p:nvPr>
            <p:ph idx="4294967295" type="body"/>
          </p:nvPr>
        </p:nvSpPr>
        <p:spPr>
          <a:xfrm>
            <a:off x="4611750" y="0"/>
            <a:ext cx="45321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1750" y="0"/>
            <a:ext cx="4532100" cy="255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52400"/>
            <a:ext cx="2126778" cy="14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-12" y="3661200"/>
            <a:ext cx="2826712" cy="14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74863" y="152400"/>
            <a:ext cx="2255138" cy="17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17075" y="3311034"/>
            <a:ext cx="2126775" cy="179811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26700" y="3666725"/>
            <a:ext cx="3458800" cy="144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136653" y="2591872"/>
            <a:ext cx="1482300" cy="14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-7465585">
            <a:off x="7569004" y="81246"/>
            <a:ext cx="1117566" cy="1117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6580839">
            <a:off x="4524055" y="2768915"/>
            <a:ext cx="1128236" cy="1128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rot="2991919">
            <a:off x="7858744" y="2768907"/>
            <a:ext cx="1128232" cy="1128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3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 flipH="1" rot="2236644">
            <a:off x="-195654" y="1523305"/>
            <a:ext cx="1128303" cy="1128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627938" y="1809345"/>
            <a:ext cx="1589825" cy="1109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flipH="1" rot="10800000">
            <a:off x="6285500" y="4074172"/>
            <a:ext cx="1589825" cy="110918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5279550" y="2187525"/>
            <a:ext cx="857100" cy="12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 rot="5400000">
            <a:off x="2406669" y="3952179"/>
            <a:ext cx="602111" cy="12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3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1159075" y="1233175"/>
            <a:ext cx="1235100" cy="92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3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 flipH="1">
            <a:off x="3914726" y="1642800"/>
            <a:ext cx="857100" cy="110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3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4611750" y="22475"/>
            <a:ext cx="1235100" cy="12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3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249149" y="2596550"/>
            <a:ext cx="1235100" cy="123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3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 rot="6303824">
            <a:off x="3486269" y="3046369"/>
            <a:ext cx="1133713" cy="1133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3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 rot="2700000">
            <a:off x="-108625" y="-48700"/>
            <a:ext cx="997926" cy="75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3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 rot="-1922101">
            <a:off x="-1" y="4424924"/>
            <a:ext cx="997926" cy="75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3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 rot="-3548282">
            <a:off x="8571577" y="73371"/>
            <a:ext cx="514269" cy="5142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